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Garry Tan's gstack 深度分析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一人团队 = 十人专家团队</a:t>
            </a:r>
          </a:p>
          <a:p>
            <a:r>
              <a:t>2026 年 3 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总结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gstack 代表了一个人软件开发的新范式:</a:t>
            </a:r>
          </a:p>
          <a:p>
            <a:pPr>
              <a:defRPr sz="2000"/>
            </a:pPr>
          </a:p>
          <a:p>
            <a:pPr>
              <a:defRPr sz="1800"/>
            </a:pPr>
            <a:r>
              <a:t>  ✓ 13 个专家角色作为 slash 命令</a:t>
            </a:r>
          </a:p>
          <a:p>
            <a:pPr>
              <a:defRPr sz="1800"/>
            </a:pPr>
            <a:r>
              <a:t>  ✓ 全 Markdown 工作流</a:t>
            </a:r>
          </a:p>
          <a:p>
            <a:pPr>
              <a:defRPr sz="1800"/>
            </a:pPr>
            <a:r>
              <a:t>  ✓ MIT 许可证免费开源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"I am learning how to get to the edge of what</a:t>
            </a:r>
          </a:p>
          <a:p>
            <a:pPr>
              <a:defRPr sz="2000"/>
            </a:pPr>
            <a:r>
              <a:t>agentic systems can do as of March 2026,</a:t>
            </a:r>
          </a:p>
          <a:p>
            <a:pPr>
              <a:defRPr sz="2000"/>
            </a:pPr>
            <a:r>
              <a:t>and this is my live experiment."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项目链接：github.com/garrytan/gstack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项目概览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gstack 是 Y Combinator CEO Garry Tan 开源的软件工厂配置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核心数据:</a:t>
            </a:r>
          </a:p>
          <a:p>
            <a:pPr>
              <a:defRPr sz="1800"/>
            </a:pPr>
            <a:r>
              <a:t>  • GitHub Stars: 20.6k+</a:t>
            </a:r>
          </a:p>
          <a:p>
            <a:pPr>
              <a:defRPr sz="1800"/>
            </a:pPr>
            <a:r>
              <a:t>  • 作者：Garry Tan (YC President &amp; CEO)</a:t>
            </a:r>
          </a:p>
          <a:p>
            <a:pPr>
              <a:defRPr sz="1800"/>
            </a:pPr>
            <a:r>
              <a:t>  • 许可证：MIT</a:t>
            </a:r>
          </a:p>
          <a:p>
            <a:pPr>
              <a:defRPr sz="1800"/>
            </a:pPr>
            <a:r>
              <a:t>  • 60 天：600,000 行生产代码 (35% 测试)</a:t>
            </a:r>
          </a:p>
          <a:p>
            <a:pPr>
              <a:defRPr sz="1800"/>
            </a:pPr>
            <a:r>
              <a:t>  • 每日：10,000-20,000 行可用代码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核心理念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"The difference is the tooling."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2013 vs 2026:</a:t>
            </a:r>
          </a:p>
          <a:p>
            <a:pPr>
              <a:defRPr sz="1800"/>
            </a:pPr>
            <a:r>
              <a:t>  • 2013: 772 次贡献 (构建 Bookface)</a:t>
            </a:r>
          </a:p>
          <a:p>
            <a:pPr>
              <a:defRPr sz="1800"/>
            </a:pPr>
            <a:r>
              <a:t>  • 2026: 1,237 次贡献 (gstack)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gstack 将 Claude Code 转变为 13 个专家角色:</a:t>
            </a:r>
          </a:p>
          <a:p>
            <a:pPr>
              <a:defRPr sz="1800"/>
            </a:pPr>
            <a:r>
              <a:t>  • CEO、工程经理、高级设计师</a:t>
            </a:r>
          </a:p>
          <a:p>
            <a:pPr>
              <a:defRPr sz="1800"/>
            </a:pPr>
            <a:r>
              <a:t>  • 技术主管、QA 工程师、发布工程师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13 个核心技能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/plan-ceo-review    → CEO/创始人：重新定义问题</a:t>
            </a:r>
          </a:p>
          <a:p>
            <a:pPr>
              <a:defRPr sz="2000"/>
            </a:pPr>
            <a:r>
              <a:t>/plan-eng-review    → 工程经理：架构设计、数据流</a:t>
            </a:r>
          </a:p>
          <a:p>
            <a:pPr>
              <a:defRPr sz="2000"/>
            </a:pPr>
            <a:r>
              <a:t>/plan-design-review → 高级设计师：80 项设计审计</a:t>
            </a:r>
          </a:p>
          <a:p>
            <a:pPr>
              <a:defRPr sz="2000"/>
            </a:pPr>
            <a:r>
              <a:t>/design-consultation → 设计伙伴：构建设计系统</a:t>
            </a:r>
          </a:p>
          <a:p>
            <a:pPr>
              <a:defRPr sz="2000"/>
            </a:pPr>
            <a:r>
              <a:t>/review             → 技术主管：发现 bug、自动修复</a:t>
            </a:r>
          </a:p>
          <a:p>
            <a:pPr>
              <a:defRPr sz="2000"/>
            </a:pPr>
            <a:r>
              <a:t>/ship               → 发布工程师：测试、覆盖率、PR</a:t>
            </a:r>
          </a:p>
          <a:p>
            <a:pPr>
              <a:defRPr sz="2000"/>
            </a:pPr>
            <a:r>
              <a:t>/qa                 → QA 主管：端到端测试、回归测试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13 个核心技能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/browse             → QA 工程师：真实浏览器操作</a:t>
            </a:r>
          </a:p>
          <a:p>
            <a:pPr>
              <a:defRPr sz="2000"/>
            </a:pPr>
            <a:r>
              <a:t>/qa-only            → QA 报告员：纯 bug 报告</a:t>
            </a:r>
          </a:p>
          <a:p>
            <a:pPr>
              <a:defRPr sz="2000"/>
            </a:pPr>
            <a:r>
              <a:t>/qa-design-review   → 设计师：设计审计 + 修复</a:t>
            </a:r>
          </a:p>
          <a:p>
            <a:pPr>
              <a:defRPr sz="2000"/>
            </a:pPr>
            <a:r>
              <a:t>/setup-browser-cookies → 会话管理：导入 Cookie</a:t>
            </a:r>
          </a:p>
          <a:p>
            <a:pPr>
              <a:defRPr sz="2000"/>
            </a:pPr>
            <a:r>
              <a:t>/retro              → 工程经理：周度回顾</a:t>
            </a:r>
          </a:p>
          <a:p>
            <a:pPr>
              <a:defRPr sz="2000"/>
            </a:pPr>
            <a:r>
              <a:t>/document-release   → 技术作家：自动更新文档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工作流程：卖家上传图片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CEO Review: "上传照片"不是真正的功能</a:t>
            </a:r>
          </a:p>
          <a:p>
            <a:pPr>
              <a:defRPr sz="1800"/>
            </a:pPr>
            <a:r>
              <a:t>   → 真正的工作：帮助卖家创建能卖出的商品列表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2. Design Review: 80 项设计审计 + AI 垃圾检测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3. Eng Review: ASCII 架构图 + 14 项测试矩阵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4. Review: 自动修复 2 个问题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5. QA: 真实浏览器测试，发现并修复 bug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6. Ship: 42→51 测试，100% 覆盖率，自动开 PR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核心设计原则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1. 设计为核心 - 设计决策贯穿所有阶段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2. QA 是巨大解锁 - Agent 有"眼睛"了</a:t>
            </a:r>
          </a:p>
          <a:p>
            <a:pPr>
              <a:defRPr sz="1800"/>
            </a:pPr>
            <a:r>
              <a:t>   → 从 6 个并行 worker 提升到 12 个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3. 智能审查路由 - Review Readiness Dashboard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4. 测试一切 - 100% 测试覆盖率是目标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5. 自动文档 - /document-release 自动更新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并行工作流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Conductor 多会话架构:</a:t>
            </a:r>
          </a:p>
          <a:p>
            <a:pPr>
              <a:defRPr sz="2000"/>
            </a:pPr>
          </a:p>
          <a:p>
            <a:pPr>
              <a:defRPr sz="1800"/>
            </a:pPr>
            <a:r>
              <a:t>  • 10 个并行 Claude Code 会话</a:t>
            </a:r>
          </a:p>
          <a:p>
            <a:pPr>
              <a:defRPr sz="1800"/>
            </a:pPr>
            <a:r>
              <a:t>  • 每个会话独立工作空间</a:t>
            </a:r>
          </a:p>
          <a:p>
            <a:pPr>
              <a:defRPr sz="1800"/>
            </a:pPr>
            <a:r>
              <a:t>  • 同时运行：QA、Review、功能开发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"One person, ten parallel agents,</a:t>
            </a:r>
          </a:p>
          <a:p>
            <a:pPr>
              <a:defRPr sz="2000"/>
            </a:pPr>
            <a:r>
              <a:t>each with the right cognitive mode.</a:t>
            </a:r>
          </a:p>
          <a:p>
            <a:pPr>
              <a:defRPr sz="2000"/>
            </a:pPr>
            <a:r>
              <a:t>That is a different way of building software."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安装配置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git clone https://github.com/garrytan/gstack.git ~/.claude/skills/gstack</a:t>
            </a:r>
          </a:p>
          <a:p>
            <a:pPr>
              <a:defRPr sz="2000"/>
            </a:pPr>
            <a:r>
              <a:t>cd ~/.claude/skills/gstack</a:t>
            </a:r>
          </a:p>
          <a:p>
            <a:pPr>
              <a:defRPr sz="2000"/>
            </a:pPr>
            <a:r>
              <a:t>./setup</a:t>
            </a:r>
          </a:p>
          <a:p>
            <a:pPr>
              <a:defRPr sz="2000"/>
            </a:pPr>
          </a:p>
          <a:p>
            <a:pPr>
              <a:defRPr sz="2000"/>
            </a:pPr>
            <a:r>
              <a:t>可用技能:</a:t>
            </a:r>
          </a:p>
          <a:p>
            <a:pPr>
              <a:defRPr sz="1800"/>
            </a:pPr>
            <a:r>
              <a:t>  /plan-ceo-review, /plan-eng-review, /plan-design-review</a:t>
            </a:r>
          </a:p>
          <a:p>
            <a:pPr>
              <a:defRPr sz="1800"/>
            </a:pPr>
            <a:r>
              <a:t>  /design-consultation, /review, /ship, /browse, /qa</a:t>
            </a:r>
          </a:p>
          <a:p>
            <a:pPr>
              <a:defRPr sz="1800"/>
            </a:pPr>
            <a:r>
              <a:t>  /qa-only, /qa-design-review, /setup-browser-cookies</a:t>
            </a:r>
          </a:p>
          <a:p>
            <a:pPr>
              <a:defRPr sz="1800"/>
            </a:pPr>
            <a:r>
              <a:t>  /retro, /document-release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